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2309-CDFD-4B93-8453-88E335617F46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0D50-058E-47A4-A70F-0C1C84CBF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604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2309-CDFD-4B93-8453-88E335617F46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0D50-058E-47A4-A70F-0C1C84CBF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24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2309-CDFD-4B93-8453-88E335617F46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0D50-058E-47A4-A70F-0C1C84CBF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21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2309-CDFD-4B93-8453-88E335617F46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0D50-058E-47A4-A70F-0C1C84CBF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38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2309-CDFD-4B93-8453-88E335617F46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0D50-058E-47A4-A70F-0C1C84CBF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2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2309-CDFD-4B93-8453-88E335617F46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0D50-058E-47A4-A70F-0C1C84CBF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500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2309-CDFD-4B93-8453-88E335617F46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0D50-058E-47A4-A70F-0C1C84CBF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86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2309-CDFD-4B93-8453-88E335617F46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0D50-058E-47A4-A70F-0C1C84CBF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84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2309-CDFD-4B93-8453-88E335617F46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0D50-058E-47A4-A70F-0C1C84CBF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52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2309-CDFD-4B93-8453-88E335617F46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0D50-058E-47A4-A70F-0C1C84CBF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87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2309-CDFD-4B93-8453-88E335617F46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50D50-058E-47A4-A70F-0C1C84CBF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75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82309-CDFD-4B93-8453-88E335617F46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50D50-058E-47A4-A70F-0C1C84CBF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6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5.png"/><Relationship Id="rId7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Паспорт проекта «</a:t>
            </a:r>
            <a:r>
              <a:rPr lang="ru-RU" b="1" dirty="0">
                <a:solidFill>
                  <a:srgbClr val="002060"/>
                </a:solidFill>
              </a:rPr>
              <a:t>Хранилище»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1600" b="1" i="1" dirty="0" smtClean="0">
                <a:solidFill>
                  <a:srgbClr val="002060"/>
                </a:solidFill>
              </a:rPr>
              <a:t>ОБЩАЯ </a:t>
            </a:r>
            <a:r>
              <a:rPr lang="ru-RU" sz="1600" b="1" i="1" dirty="0">
                <a:solidFill>
                  <a:srgbClr val="002060"/>
                </a:solidFill>
              </a:rPr>
              <a:t>ИНФОРМАЦИЯ</a:t>
            </a:r>
            <a:r>
              <a:rPr lang="ru-RU" sz="1600" dirty="0">
                <a:solidFill>
                  <a:srgbClr val="002060"/>
                </a:solidFill>
              </a:rPr>
              <a:t/>
            </a:r>
            <a:br>
              <a:rPr lang="ru-RU" sz="1600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Заказчик</a:t>
            </a:r>
            <a:r>
              <a:rPr lang="ru-RU" sz="1600" dirty="0">
                <a:solidFill>
                  <a:srgbClr val="002060"/>
                </a:solidFill>
              </a:rPr>
              <a:t>: МБДОУ № </a:t>
            </a:r>
            <a:r>
              <a:rPr lang="ru-RU" sz="1600" dirty="0" smtClean="0">
                <a:solidFill>
                  <a:srgbClr val="002060"/>
                </a:solidFill>
              </a:rPr>
              <a:t>53</a:t>
            </a:r>
            <a:r>
              <a:rPr lang="ru-RU" sz="1600" dirty="0">
                <a:solidFill>
                  <a:srgbClr val="002060"/>
                </a:solidFill>
              </a:rPr>
              <a:t/>
            </a:r>
            <a:br>
              <a:rPr lang="ru-RU" sz="1600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Границы процесса:  документооборот от начала рабочего дня до конца рабочего дня</a:t>
            </a:r>
            <a:r>
              <a:rPr lang="ru-RU" sz="1600" dirty="0">
                <a:solidFill>
                  <a:srgbClr val="002060"/>
                </a:solidFill>
              </a:rPr>
              <a:t/>
            </a:r>
            <a:br>
              <a:rPr lang="ru-RU" sz="1600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Дата начала проекта</a:t>
            </a:r>
            <a:r>
              <a:rPr lang="ru-RU" sz="1600" dirty="0">
                <a:solidFill>
                  <a:srgbClr val="002060"/>
                </a:solidFill>
              </a:rPr>
              <a:t>: 01 октября </a:t>
            </a:r>
            <a:r>
              <a:rPr lang="ru-RU" sz="1600" dirty="0" smtClean="0">
                <a:solidFill>
                  <a:srgbClr val="002060"/>
                </a:solidFill>
              </a:rPr>
              <a:t>2021 </a:t>
            </a:r>
            <a:r>
              <a:rPr lang="ru-RU" sz="1600" dirty="0">
                <a:solidFill>
                  <a:srgbClr val="002060"/>
                </a:solidFill>
              </a:rPr>
              <a:t>г.</a:t>
            </a:r>
            <a:br>
              <a:rPr lang="ru-RU" sz="1600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Дата окончания проекта</a:t>
            </a:r>
            <a:r>
              <a:rPr lang="ru-RU" sz="1600" dirty="0">
                <a:solidFill>
                  <a:srgbClr val="002060"/>
                </a:solidFill>
              </a:rPr>
              <a:t>: 20 декабря </a:t>
            </a:r>
            <a:r>
              <a:rPr lang="ru-RU" sz="1600" dirty="0" smtClean="0">
                <a:solidFill>
                  <a:srgbClr val="002060"/>
                </a:solidFill>
              </a:rPr>
              <a:t>2021 </a:t>
            </a:r>
            <a:r>
              <a:rPr lang="ru-RU" sz="1600" dirty="0">
                <a:solidFill>
                  <a:srgbClr val="002060"/>
                </a:solidFill>
              </a:rPr>
              <a:t>г. </a:t>
            </a: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800" b="1" dirty="0" smtClean="0">
                <a:solidFill>
                  <a:srgbClr val="002060"/>
                </a:solidFill>
              </a:rPr>
              <a:t>ОБОСНОВАНИЕ ВЫБОРА ПРОЦЕССА</a:t>
            </a:r>
            <a:br>
              <a:rPr lang="ru-RU" sz="1800" b="1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Отсутствие системы хранения электронного документа;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 Временные потери при поиске электронного документа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-Ограниченное пространство для работы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077072"/>
            <a:ext cx="60304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+mj-lt"/>
              </a:rPr>
              <a:t>ЦЕЛИ ПРОЕКТА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+mj-lt"/>
              </a:rPr>
              <a:t>Оптимизация времени при ежедневной работе с документами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+mj-lt"/>
              </a:rPr>
              <a:t>Оптимизация рабочего пространства заведующего ДОУ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+mj-lt"/>
              </a:rPr>
              <a:t>Сокращение трудоемкости процесса не менее чем в 2 раза</a:t>
            </a:r>
            <a:endParaRPr lang="ru-RU" sz="16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706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лин-проект Хранилище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20" y="548679"/>
            <a:ext cx="8416244" cy="611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27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>
                <a:solidFill>
                  <a:srgbClr val="002060"/>
                </a:solidFill>
              </a:rPr>
              <a:t>Команда проекта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b="1" i="1" dirty="0"/>
              <a:t>РУКОВОДСТВО ПРОЕКТОМ</a:t>
            </a:r>
            <a:endParaRPr lang="ru-RU" sz="1400" dirty="0"/>
          </a:p>
          <a:p>
            <a:r>
              <a:rPr lang="ru-RU" sz="1400" b="1" dirty="0"/>
              <a:t>Заказчик проекта – </a:t>
            </a:r>
            <a:r>
              <a:rPr lang="ru-RU" sz="1400" b="1" dirty="0" smtClean="0"/>
              <a:t>Проскурина Е.В., </a:t>
            </a:r>
            <a:r>
              <a:rPr lang="ru-RU" sz="1400" b="1" dirty="0"/>
              <a:t>заведующий</a:t>
            </a:r>
            <a:endParaRPr lang="ru-RU" sz="1400" dirty="0"/>
          </a:p>
          <a:p>
            <a:r>
              <a:rPr lang="ru-RU" sz="1400" b="1" dirty="0" smtClean="0"/>
              <a:t>Руководитель проекта – Проскурина Е.В., заведующий</a:t>
            </a:r>
          </a:p>
          <a:p>
            <a:pPr marL="0" indent="0">
              <a:buNone/>
            </a:pPr>
            <a:r>
              <a:rPr lang="ru-RU" sz="1400" b="1" i="1" dirty="0"/>
              <a:t>РАБОЧАЯ ГРУППА ПРОЕКТА</a:t>
            </a:r>
            <a:endParaRPr lang="ru-RU" sz="1400" dirty="0"/>
          </a:p>
          <a:p>
            <a:r>
              <a:rPr lang="ru-RU" sz="1400" b="1" dirty="0" smtClean="0"/>
              <a:t>  ,  </a:t>
            </a:r>
            <a:r>
              <a:rPr lang="ru-RU" sz="1400" b="1" dirty="0" err="1" smtClean="0"/>
              <a:t>воспитател</a:t>
            </a:r>
            <a:endParaRPr lang="ru-RU" sz="1400" dirty="0"/>
          </a:p>
          <a:p>
            <a:endParaRPr lang="ru-RU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344026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692696"/>
            <a:ext cx="57746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Карта текущего состояния процесса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756" y="1124744"/>
            <a:ext cx="9155113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92896"/>
            <a:ext cx="420687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48" y="1628800"/>
            <a:ext cx="457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60406"/>
            <a:ext cx="457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33582"/>
            <a:ext cx="457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481" y="2492895"/>
            <a:ext cx="322216" cy="244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33582"/>
            <a:ext cx="457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481" y="1660406"/>
            <a:ext cx="457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760" y="1844556"/>
            <a:ext cx="110490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382638"/>
            <a:ext cx="457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40968"/>
            <a:ext cx="6777037" cy="199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431381"/>
            <a:ext cx="1825625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79" y="3933924"/>
            <a:ext cx="1825625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78" y="4581128"/>
            <a:ext cx="1825625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65847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Время протекания процесса от 120 мин. (2 ч.) до 255 мин. (4 ч.25 мин.)</a:t>
            </a:r>
          </a:p>
        </p:txBody>
      </p:sp>
    </p:spTree>
    <p:extLst>
      <p:ext uri="{BB962C8B-B14F-4D97-AF65-F5344CB8AC3E}">
        <p14:creationId xmlns:p14="http://schemas.microsoft.com/office/powerpoint/2010/main" val="484518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30" y="2275269"/>
            <a:ext cx="4562475" cy="408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834066"/>
            <a:ext cx="4149725" cy="252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83768" y="488875"/>
            <a:ext cx="37310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Пирамида проблем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093296"/>
            <a:ext cx="457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19332"/>
            <a:ext cx="457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037805"/>
            <a:ext cx="457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059598"/>
            <a:ext cx="457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991002"/>
            <a:ext cx="457200" cy="470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5663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54868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Введение в предметную область(описание ситуации «как есть»)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514475"/>
            <a:ext cx="8807450" cy="383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074003"/>
            <a:ext cx="18272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4499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40466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Введение в предметную область(описание ситуации «как будет»)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17563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2135188"/>
            <a:ext cx="9155113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704167" y="1569546"/>
            <a:ext cx="3699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Карта целевого состояния процесса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577339"/>
            <a:ext cx="110490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18167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Время процесса от 255 мин. (4 ч.25 мин.) 15мин. </a:t>
            </a:r>
          </a:p>
        </p:txBody>
      </p:sp>
    </p:spTree>
    <p:extLst>
      <p:ext uri="{BB962C8B-B14F-4D97-AF65-F5344CB8AC3E}">
        <p14:creationId xmlns:p14="http://schemas.microsoft.com/office/powerpoint/2010/main" val="2223777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836712"/>
            <a:ext cx="54719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Достигнутые результаты (было и стало)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69" y="2608263"/>
            <a:ext cx="3714750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38338"/>
            <a:ext cx="8228013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822576"/>
            <a:ext cx="3714750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4236903"/>
            <a:ext cx="6516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ЭКОНОМИЯ ВРЕМЕНИ:  </a:t>
            </a:r>
            <a:r>
              <a:rPr lang="ru-RU" dirty="0" smtClean="0"/>
              <a:t> </a:t>
            </a:r>
            <a:r>
              <a:rPr lang="ru-RU" b="1" dirty="0" smtClean="0"/>
              <a:t>105 </a:t>
            </a:r>
            <a:r>
              <a:rPr lang="ru-RU" b="1" dirty="0"/>
              <a:t>МИН. – 240 МИН</a:t>
            </a:r>
            <a:r>
              <a:rPr lang="ru-RU" b="1" dirty="0" smtClean="0"/>
              <a:t>.;</a:t>
            </a:r>
            <a:r>
              <a:rPr lang="ru-RU" dirty="0" smtClean="0"/>
              <a:t>    </a:t>
            </a:r>
            <a:r>
              <a:rPr lang="ru-RU" b="1" dirty="0" smtClean="0"/>
              <a:t>- </a:t>
            </a:r>
            <a:r>
              <a:rPr lang="ru-RU" b="1" dirty="0"/>
              <a:t>87,% – 94%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5373216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СНИЖЕНИЕ ВРЕМЕННЫХ ПОТЕРЬ  ЗА СЧЕТ ВВЕДЕНИЯ СТРОГОЙ СИСТЕМЫ ХРАНЕНИЯ ШАБЛОНОВ, ДОКУМЕНТОВ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564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764704"/>
            <a:ext cx="3463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Достигнутые результаты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159385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917" y="1772816"/>
            <a:ext cx="136842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204" y="3169692"/>
            <a:ext cx="1593850" cy="235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036" y="3613150"/>
            <a:ext cx="1368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35301" y="5153817"/>
            <a:ext cx="2489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t </a:t>
            </a:r>
            <a:r>
              <a:rPr lang="ru-RU" i="1" dirty="0"/>
              <a:t>протекания процесса</a:t>
            </a:r>
            <a:endParaRPr lang="ru-RU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848" y="3201298"/>
            <a:ext cx="674687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357" y="2006600"/>
            <a:ext cx="3544887" cy="319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665" y="4037581"/>
            <a:ext cx="67310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023" y="2377129"/>
            <a:ext cx="674687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2367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148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  Паспорт проекта «Хранилище»  ОБЩАЯ ИНФОРМАЦИЯ Заказчик: МБДОУ № 53 Границы процесса:  документооборот от начала рабочего дня до конца рабочего дня Дата начала проекта: 01 октября 2021 г. Дата окончания проекта: 20 декабря 2021 г.   ОБОСНОВАНИЕ ВЫБОРА ПРОЦЕССА - Отсутствие системы хранения электронного документа; - Временные потери при поиске электронного документа -Ограниченное пространство для работы   </vt:lpstr>
      <vt:lpstr>Презентация PowerPoint</vt:lpstr>
      <vt:lpstr>Команда проекта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проекта «Хранилище»  ОБЩАЯ ИНФОРМАЦИЯ Заказчик: МБДОУ № 53 Границы процесса:  документооборот от начала рабочего дня до конца рабочего дня Дата начала проекта: 01 октября 2019 г. Дата окончания проекта: 20 декабря 2019 г.   ОБОСНОВАНИЕ ВЫБОРА ПРОЦЕССА - Отсутствие системы хранения электронного документа; - Временные потери при поиске электронного документа -Ограниченное пространство для работы</dc:title>
  <dc:creator>Александр</dc:creator>
  <cp:lastModifiedBy>123</cp:lastModifiedBy>
  <cp:revision>5</cp:revision>
  <dcterms:created xsi:type="dcterms:W3CDTF">2021-12-26T16:27:36Z</dcterms:created>
  <dcterms:modified xsi:type="dcterms:W3CDTF">2021-12-27T04:14:40Z</dcterms:modified>
</cp:coreProperties>
</file>